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3" r:id="rId168"/>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8" Type="http://schemas.openxmlformats.org/officeDocument/2006/relationships/slide" Target="slides/slide98.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4" name="Google Shape;456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53.gif"/><Relationship Id="rId4" Type="http://schemas.openxmlformats.org/officeDocument/2006/relationships/hyperlink" Target="http://www.youtube.com/watch?v=LhPVMrg1fGY" TargetMode="External"/></Relationships>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5" name="Shape 4565"/>
        <p:cNvGrpSpPr/>
        <p:nvPr/>
      </p:nvGrpSpPr>
      <p:grpSpPr>
        <a:xfrm>
          <a:off x="0" y="0"/>
          <a:ext cx="0" cy="0"/>
          <a:chOff x="0" y="0"/>
          <a:chExt cx="0" cy="0"/>
        </a:xfrm>
      </p:grpSpPr>
      <p:sp>
        <p:nvSpPr>
          <p:cNvPr id="4566" name="Google Shape;4566;p654"/>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67" name="Google Shape;4567;p654"/>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68" name="Google Shape;4568;p654"/>
          <p:cNvPicPr preferRelativeResize="0"/>
          <p:nvPr/>
        </p:nvPicPr>
        <p:blipFill rotWithShape="1">
          <a:blip r:embed="rId3">
            <a:alphaModFix/>
          </a:blip>
          <a:srcRect b="0" l="0" r="0" t="0"/>
          <a:stretch/>
        </p:blipFill>
        <p:spPr>
          <a:xfrm>
            <a:off x="3097409" y="365227"/>
            <a:ext cx="3417450" cy="2598700"/>
          </a:xfrm>
          <a:prstGeom prst="rect">
            <a:avLst/>
          </a:prstGeom>
          <a:noFill/>
          <a:ln>
            <a:noFill/>
          </a:ln>
        </p:spPr>
      </p:pic>
      <p:sp>
        <p:nvSpPr>
          <p:cNvPr id="4569" name="Google Shape;4569;p654"/>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